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42" r:id="rId1"/>
    <p:sldMasterId id="2147484404" r:id="rId2"/>
    <p:sldMasterId id="2147483864" r:id="rId3"/>
    <p:sldMasterId id="2147484254" r:id="rId4"/>
    <p:sldMasterId id="2147484266" r:id="rId5"/>
    <p:sldMasterId id="2147484278" r:id="rId6"/>
    <p:sldMasterId id="2147484416" r:id="rId7"/>
  </p:sldMasterIdLst>
  <p:notesMasterIdLst>
    <p:notesMasterId r:id="rId21"/>
  </p:notesMasterIdLst>
  <p:sldIdLst>
    <p:sldId id="262" r:id="rId8"/>
    <p:sldId id="445" r:id="rId9"/>
    <p:sldId id="461" r:id="rId10"/>
    <p:sldId id="452" r:id="rId11"/>
    <p:sldId id="459" r:id="rId12"/>
    <p:sldId id="454" r:id="rId13"/>
    <p:sldId id="460" r:id="rId14"/>
    <p:sldId id="453" r:id="rId15"/>
    <p:sldId id="455" r:id="rId16"/>
    <p:sldId id="456" r:id="rId17"/>
    <p:sldId id="457" r:id="rId18"/>
    <p:sldId id="458" r:id="rId19"/>
    <p:sldId id="343" r:id="rId20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-128"/>
        <a:cs typeface="+mn-cs"/>
        <a:sym typeface="Open Sans Light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-128"/>
        <a:cs typeface="+mn-cs"/>
        <a:sym typeface="Open Sans Light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-128"/>
        <a:cs typeface="+mn-cs"/>
        <a:sym typeface="Open Sans Light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-128"/>
        <a:cs typeface="+mn-cs"/>
        <a:sym typeface="Open Sans Light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-128"/>
        <a:cs typeface="+mn-cs"/>
        <a:sym typeface="Open Sans Light" charset="0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-128"/>
        <a:cs typeface="+mn-cs"/>
        <a:sym typeface="Open Sans Light" charset="0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-128"/>
        <a:cs typeface="+mn-cs"/>
        <a:sym typeface="Open Sans Light" charset="0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-128"/>
        <a:cs typeface="+mn-cs"/>
        <a:sym typeface="Open Sans Light" charset="0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-128"/>
        <a:cs typeface="+mn-cs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5CCE"/>
    <a:srgbClr val="323DCE"/>
    <a:srgbClr val="303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93"/>
    <p:restoredTop sz="81779"/>
  </p:normalViewPr>
  <p:slideViewPr>
    <p:cSldViewPr>
      <p:cViewPr>
        <p:scale>
          <a:sx n="75" d="100"/>
          <a:sy n="75" d="100"/>
        </p:scale>
        <p:origin x="1760" y="14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31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20" Type="http://schemas.openxmlformats.org/officeDocument/2006/relationships/slide" Target="slides/slide13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90000"/>
              </a:lnSpc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90000"/>
              </a:lnSpc>
              <a:defRPr sz="1200"/>
            </a:lvl1pPr>
          </a:lstStyle>
          <a:p>
            <a:pPr>
              <a:defRPr/>
            </a:pPr>
            <a:fld id="{D2DA58CD-5EA5-BC41-AC0E-9AFCA7DF03D2}" type="datetimeFigureOut">
              <a:rPr lang="en-US" altLang="en-US"/>
              <a:pPr>
                <a:defRPr/>
              </a:pPr>
              <a:t>1/16/17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90000"/>
              </a:lnSpc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90000"/>
              </a:lnSpc>
              <a:defRPr sz="1200"/>
            </a:lvl1pPr>
          </a:lstStyle>
          <a:p>
            <a:pPr>
              <a:defRPr/>
            </a:pPr>
            <a:fld id="{0DF35424-525B-8F4D-8D16-9B1C69DECF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869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F35424-525B-8F4D-8D16-9B1C69DECF8A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763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F35424-525B-8F4D-8D16-9B1C69DECF8A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2048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F35424-525B-8F4D-8D16-9B1C69DECF8A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283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F35424-525B-8F4D-8D16-9B1C69DECF8A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954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F35424-525B-8F4D-8D16-9B1C69DECF8A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973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F35424-525B-8F4D-8D16-9B1C69DECF8A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3828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F35424-525B-8F4D-8D16-9B1C69DECF8A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0791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F35424-525B-8F4D-8D16-9B1C69DECF8A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7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F35424-525B-8F4D-8D16-9B1C69DECF8A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883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F35424-525B-8F4D-8D16-9B1C69DECF8A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6509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F35424-525B-8F4D-8D16-9B1C69DECF8A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168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F35424-525B-8F4D-8D16-9B1C69DECF8A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3288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2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3.xml"/><Relationship Id="rId3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3.xml"/><Relationship Id="rId3" Type="http://schemas.openxmlformats.org/officeDocument/2006/relationships/image" Target="../media/image2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4.xml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4.xml"/><Relationship Id="rId3" Type="http://schemas.openxmlformats.org/officeDocument/2006/relationships/image" Target="../media/image2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5.xml"/><Relationship Id="rId3" Type="http://schemas.openxmlformats.org/officeDocument/2006/relationships/image" Target="../media/image2.emf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5.xml"/><Relationship Id="rId3" Type="http://schemas.openxmlformats.org/officeDocument/2006/relationships/image" Target="../media/image2.emf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em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2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emf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6.xml"/><Relationship Id="rId3" Type="http://schemas.openxmlformats.org/officeDocument/2006/relationships/image" Target="../media/image2.emf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6.xml"/><Relationship Id="rId3" Type="http://schemas.openxmlformats.org/officeDocument/2006/relationships/image" Target="../media/image2.emf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emf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7.xml"/><Relationship Id="rId3" Type="http://schemas.openxmlformats.org/officeDocument/2006/relationships/image" Target="../media/image2.emf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7.xml"/><Relationship Id="rId3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lnSpc>
                <a:spcPct val="90000"/>
              </a:lnSpc>
              <a:defRPr/>
            </a:pPr>
            <a:endParaRPr lang="en-US" spc="-190" dirty="0">
              <a:ea typeface="ヒラギノ角ゴ ProN W3" charset="0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tx1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749307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CB2C3-F66F-BD41-B268-C731B00366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79140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chemeClr val="bg2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923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lnSpc>
                <a:spcPct val="90000"/>
              </a:lnSpc>
              <a:defRPr/>
            </a:pPr>
            <a:endParaRPr lang="en-US" spc="-190" dirty="0">
              <a:ea typeface="ヒラギノ角ゴ ProN W3" charset="0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2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410349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2"/>
              </a:buClr>
              <a:defRPr/>
            </a:lvl3pPr>
            <a:lvl4pPr marL="635000" indent="-29210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Open Sans Light" charset="0"/>
              </a:rPr>
              <a:t>Second level</a:t>
            </a:r>
          </a:p>
          <a:p>
            <a:pPr lvl="2"/>
            <a:r>
              <a:rPr lang="en-US" dirty="0" smtClean="0">
                <a:sym typeface="Open Sans Light" charset="0"/>
              </a:rPr>
              <a:t>Third level</a:t>
            </a:r>
          </a:p>
          <a:p>
            <a:pPr lvl="3"/>
            <a:r>
              <a:rPr lang="en-US" dirty="0" smtClean="0">
                <a:sym typeface="Open Sans Light" charset="0"/>
              </a:rPr>
              <a:t>Fourth level</a:t>
            </a:r>
          </a:p>
          <a:p>
            <a:pPr lvl="4"/>
            <a:r>
              <a:rPr lang="en-US" dirty="0" smtClean="0">
                <a:sym typeface="Open Sans Light" charset="0"/>
              </a:rPr>
              <a:t>Fifth level</a:t>
            </a:r>
            <a:endParaRPr lang="en-US" dirty="0">
              <a:sym typeface="Open Sans Light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F3BE63-2107-7643-818D-E13B453776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994285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03137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2"/>
              </a:buClr>
              <a:defRPr/>
            </a:lvl3pPr>
            <a:lvl4pPr marL="635000" indent="-29210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6669504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2"/>
              </a:buClr>
              <a:defRPr/>
            </a:lvl3pPr>
            <a:lvl4pPr marL="635000" indent="-29210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CCA48-3AAD-FD44-81D4-1CDAB58FB2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429186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F0CB9-8CF0-184D-9DBB-C4898CC3FE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94871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F4FE60-044D-9D41-8CAE-4C557E3C3A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202193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96C75-31FE-234A-A3D0-BEB25531A2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4795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defRPr sz="3600"/>
            </a:lvl1pPr>
            <a:lvl2pPr marL="742950" indent="-742950">
              <a:lnSpc>
                <a:spcPct val="120000"/>
              </a:lnSpc>
              <a:defRPr sz="3200"/>
            </a:lvl2pPr>
            <a:lvl3pPr marL="342900" indent="-342900">
              <a:lnSpc>
                <a:spcPct val="120000"/>
              </a:lnSpc>
              <a:buClr>
                <a:schemeClr val="accent2"/>
              </a:buClr>
              <a:defRPr sz="2800"/>
            </a:lvl3pPr>
            <a:lvl4pPr marL="635000" indent="-292100">
              <a:lnSpc>
                <a:spcPct val="120000"/>
              </a:lnSpc>
              <a:buClr>
                <a:schemeClr val="accent2"/>
              </a:buClr>
              <a:defRPr sz="2400"/>
            </a:lvl4pPr>
            <a:lvl5pPr>
              <a:lnSpc>
                <a:spcPct val="120000"/>
              </a:lnSpc>
              <a:buClr>
                <a:schemeClr val="accent2"/>
              </a:buCl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1B0562-7CD6-3B49-B49C-9603AFC01A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509465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3276600"/>
            <a:ext cx="8839200" cy="3199850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FE0D1F-C5C5-CC4F-A24A-BFF0142D04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638869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tx2"/>
              </a:buClr>
              <a:defRPr/>
            </a:lvl3pPr>
            <a:lvl4pPr marL="635000" indent="-292100"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dirty="0" smtClean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Open Sans Light" charset="0"/>
              </a:rPr>
              <a:t>Second level</a:t>
            </a:r>
          </a:p>
          <a:p>
            <a:pPr lvl="2"/>
            <a:r>
              <a:rPr lang="en-US" dirty="0" smtClean="0">
                <a:sym typeface="Open Sans Light" charset="0"/>
              </a:rPr>
              <a:t>Third level</a:t>
            </a:r>
          </a:p>
          <a:p>
            <a:pPr lvl="3"/>
            <a:r>
              <a:rPr lang="en-US" dirty="0" smtClean="0">
                <a:sym typeface="Open Sans Light" charset="0"/>
              </a:rPr>
              <a:t>Fourth level</a:t>
            </a:r>
          </a:p>
          <a:p>
            <a:pPr lvl="4"/>
            <a:r>
              <a:rPr lang="en-US" dirty="0" smtClean="0">
                <a:sym typeface="Open Sans Light" charset="0"/>
              </a:rPr>
              <a:t>Fifth level</a:t>
            </a:r>
            <a:endParaRPr lang="en-US" dirty="0">
              <a:sym typeface="Open Sans Light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F442CF-0542-694D-A2F1-A09471F410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801830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73100"/>
            <a:ext cx="12039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D01CE-FAB9-EC48-9742-66C711E98F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82451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509833-7E28-4B4D-9B81-7DD5D6421C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022890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rgbClr val="A17861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03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lnSpc>
                <a:spcPct val="90000"/>
              </a:lnSpc>
              <a:defRPr/>
            </a:pPr>
            <a:endParaRPr lang="en-US" spc="-190" dirty="0">
              <a:ea typeface="ヒラギノ角ゴ ProN W3" charset="0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4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984115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/>
            </a:lvl2pPr>
            <a:lvl3pPr marL="342900" indent="-342900">
              <a:buClr>
                <a:schemeClr val="accent4"/>
              </a:buClr>
              <a:defRPr/>
            </a:lvl3pPr>
            <a:lvl4pPr marL="635000" indent="-29210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4D2C4-81F4-1545-AAA4-33ADC225B1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7046651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03137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4"/>
              </a:buClr>
              <a:defRPr/>
            </a:lvl3pPr>
            <a:lvl4pPr marL="635000" indent="-29210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669504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4"/>
              </a:buClr>
              <a:defRPr/>
            </a:lvl3pPr>
            <a:lvl4pPr marL="635000" indent="-29210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11854-0212-204C-AC9E-D23C3E5035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69186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838672-D749-5041-84E1-0EB77ADCC2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033644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ECB4F0-B2C3-9F4B-B7FF-19401566E6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36663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33EC7-C1C6-6F43-AA67-86C92B0746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8264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4"/>
              </a:buClr>
              <a:defRPr sz="3600"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 sz="3200"/>
            </a:lvl2pPr>
            <a:lvl3pPr marL="342900" indent="-342900">
              <a:lnSpc>
                <a:spcPct val="120000"/>
              </a:lnSpc>
              <a:buClr>
                <a:schemeClr val="accent4"/>
              </a:buClr>
              <a:defRPr sz="2800"/>
            </a:lvl3pPr>
            <a:lvl4pPr marL="635000" indent="-292100">
              <a:lnSpc>
                <a:spcPct val="120000"/>
              </a:lnSpc>
              <a:buClr>
                <a:schemeClr val="accent4"/>
              </a:buClr>
              <a:defRPr sz="2400"/>
            </a:lvl4pPr>
            <a:lvl5pPr>
              <a:lnSpc>
                <a:spcPct val="120000"/>
              </a:lnSpc>
              <a:buClr>
                <a:schemeClr val="accent4"/>
              </a:buCl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380FD7-3E16-7443-9C98-A9B5CF2F8C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783591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03137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tx2"/>
              </a:buClr>
              <a:defRPr/>
            </a:lvl3pPr>
            <a:lvl4pPr marL="635000" indent="-292100"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6669504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tx2"/>
              </a:buClr>
              <a:defRPr/>
            </a:lvl3pPr>
            <a:lvl4pPr marL="635000" indent="-292100"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24600-912F-C047-A507-8935875695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57659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3276600"/>
            <a:ext cx="8839200" cy="3199850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CD8CA-6459-4047-94ED-70C0883C45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362203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73100"/>
            <a:ext cx="12039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21D86B-A148-9B43-AFA6-1DE338B053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40337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AA23C-39E1-2D4E-8620-224DF3B596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865708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rgbClr val="00AA5B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03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lnSpc>
                <a:spcPct val="90000"/>
              </a:lnSpc>
              <a:defRPr/>
            </a:pPr>
            <a:endParaRPr lang="en-US" spc="-190" dirty="0">
              <a:ea typeface="ヒラギノ角ゴ ProN W3" charset="0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1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18705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/>
            </a:lvl2pPr>
            <a:lvl3pPr marL="342900" indent="-342900">
              <a:buClr>
                <a:schemeClr val="accent1"/>
              </a:buClr>
              <a:defRPr/>
            </a:lvl3pPr>
            <a:lvl4pPr marL="635000" indent="-292100"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0E67F5-5BFE-4B44-8450-0FA5A81787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02883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03137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1"/>
              </a:buClr>
              <a:defRPr/>
            </a:lvl3pPr>
            <a:lvl4pPr marL="635000" indent="-292100"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669504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1"/>
              </a:buClr>
              <a:defRPr/>
            </a:lvl3pPr>
            <a:lvl4pPr marL="635000" indent="-292100"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9A3A19-8ED8-5243-83BD-7A6F7C0A29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3663566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95BBB-146B-FC44-B5DF-A478ACC194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9980533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FF826F-02EB-7340-8909-9920C1E4D6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947697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9BD99-AB65-2B40-8F2D-4D3F2F5587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3413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EA591D-E96F-5B42-B4EE-AFCB089B97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702603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1"/>
              </a:buClr>
              <a:defRPr sz="3600"/>
            </a:lvl1pPr>
            <a:lvl2pPr marL="742950" indent="-742950">
              <a:lnSpc>
                <a:spcPct val="120000"/>
              </a:lnSpc>
              <a:buClr>
                <a:schemeClr val="accent1"/>
              </a:buClr>
              <a:defRPr sz="3200"/>
            </a:lvl2pPr>
            <a:lvl3pPr marL="342900" indent="-342900">
              <a:lnSpc>
                <a:spcPct val="120000"/>
              </a:lnSpc>
              <a:buClr>
                <a:schemeClr val="accent1"/>
              </a:buClr>
              <a:defRPr sz="2800"/>
            </a:lvl3pPr>
            <a:lvl4pPr marL="635000" indent="-292100">
              <a:lnSpc>
                <a:spcPct val="120000"/>
              </a:lnSpc>
              <a:buClr>
                <a:schemeClr val="accent1"/>
              </a:buClr>
              <a:defRPr sz="2400"/>
            </a:lvl4pPr>
            <a:lvl5pPr>
              <a:lnSpc>
                <a:spcPct val="120000"/>
              </a:lnSpc>
              <a:buClr>
                <a:schemeClr val="accent1"/>
              </a:buCl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26FC69-E424-5B45-82A7-2A0449DC14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390454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2946766"/>
            <a:ext cx="8839200" cy="3859518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00BCCD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00BCCD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00BCCD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00BCCD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00BCCD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18C90-CD4C-854D-B74C-A40BA03739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7370931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73100"/>
            <a:ext cx="12039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46B3DF-4285-DD47-B038-3EE4C4505E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73257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4AAEE-5079-984F-BBC9-E87FEB0492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1555571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chemeClr val="accent1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435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lnSpc>
                <a:spcPct val="90000"/>
              </a:lnSpc>
              <a:defRPr/>
            </a:pPr>
            <a:endParaRPr lang="en-US" spc="-190" dirty="0">
              <a:ea typeface="ヒラギノ角ゴ ProN W3" charset="0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3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622188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/>
            </a:lvl2pPr>
            <a:lvl3pPr marL="342900" indent="-342900">
              <a:buClr>
                <a:schemeClr val="accent3"/>
              </a:buClr>
              <a:defRPr/>
            </a:lvl3pPr>
            <a:lvl4pPr marL="635000" indent="-292100"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C9C1D-9F99-CC49-A788-DE2FE64669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8110969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03137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3"/>
              </a:buClr>
              <a:defRPr/>
            </a:lvl3pPr>
            <a:lvl4pPr marL="635000" indent="-292100"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669504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3"/>
              </a:buClr>
              <a:defRPr/>
            </a:lvl3pPr>
            <a:lvl4pPr marL="635000" indent="-292100"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12709-58C3-1E40-9210-DB862523AB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3861309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3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3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3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3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3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B3EF7-9D58-4848-AEBC-D8DE6D1D15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916979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44D79-1AB9-844B-8795-6BEB24CBC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052629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0F7EDF-32FE-AD44-B4F1-C48EFCFF12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015507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11F402-2780-7A4D-99EB-6D1BAD722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03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3"/>
              </a:buClr>
              <a:defRPr sz="3600"/>
            </a:lvl1pPr>
            <a:lvl2pPr marL="742950" indent="-742950">
              <a:lnSpc>
                <a:spcPct val="120000"/>
              </a:lnSpc>
              <a:buClr>
                <a:schemeClr val="accent3"/>
              </a:buClr>
              <a:defRPr sz="3200"/>
            </a:lvl2pPr>
            <a:lvl3pPr marL="342900" indent="-342900">
              <a:lnSpc>
                <a:spcPct val="120000"/>
              </a:lnSpc>
              <a:buClr>
                <a:schemeClr val="accent3"/>
              </a:buClr>
              <a:defRPr sz="2800"/>
            </a:lvl3pPr>
            <a:lvl4pPr marL="635000" indent="-292100">
              <a:lnSpc>
                <a:spcPct val="120000"/>
              </a:lnSpc>
              <a:buClr>
                <a:schemeClr val="accent3"/>
              </a:buClr>
              <a:defRPr sz="2400"/>
            </a:lvl4pPr>
            <a:lvl5pPr>
              <a:lnSpc>
                <a:spcPct val="120000"/>
              </a:lnSpc>
              <a:buClr>
                <a:schemeClr val="accent3"/>
              </a:buCl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209D4-EAB9-7844-A63B-E3D7E04508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9687277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2946766"/>
            <a:ext cx="8839200" cy="3859518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BF5D7F-5743-B84C-BADB-268456D23A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456147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73100"/>
            <a:ext cx="12039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9782B-9998-C94B-BC7E-9FC03CD8D7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753561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2217EA-14F4-6B4D-9454-ABAD636071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26350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rgbClr val="F58A33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796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lnSpc>
                <a:spcPct val="90000"/>
              </a:lnSpc>
              <a:defRPr/>
            </a:pPr>
            <a:endParaRPr lang="en-US" spc="-190" dirty="0">
              <a:ea typeface="ヒラギノ角ゴ ProN W3" charset="0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6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3085437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6"/>
              </a:buClr>
              <a:defRPr/>
            </a:lvl2pPr>
            <a:lvl3pPr marL="342900" indent="-342900">
              <a:buClr>
                <a:schemeClr val="accent6"/>
              </a:buClr>
              <a:defRPr/>
            </a:lvl3pPr>
            <a:lvl4pPr marL="635000" indent="-292100">
              <a:buClr>
                <a:schemeClr val="accent6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349E93-3045-404B-B24E-0E859000C1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0006310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03137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6"/>
              </a:buClr>
              <a:defRPr/>
            </a:lvl3pPr>
            <a:lvl4pPr marL="635000" indent="-292100">
              <a:buClr>
                <a:schemeClr val="accent6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669504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6"/>
              </a:buClr>
              <a:defRPr/>
            </a:lvl3pPr>
            <a:lvl4pPr marL="635000" indent="-292100">
              <a:buClr>
                <a:schemeClr val="accent6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C8A885-9039-6A42-9531-E8A8EE2789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5429393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6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6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6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6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6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E7C0C-7217-F443-AC30-0C7FA9EA5D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566408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2FE11-6A86-8948-A95C-E9FA50E6F6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3750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39EC5A-18A0-7142-B19A-4766E32AA3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7062208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7DC5B-4571-BA4D-A002-1C57236F73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6899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6"/>
              </a:buClr>
              <a:defRPr sz="3600"/>
            </a:lvl1pPr>
            <a:lvl2pPr marL="742950" indent="-742950">
              <a:lnSpc>
                <a:spcPct val="120000"/>
              </a:lnSpc>
              <a:buClr>
                <a:schemeClr val="accent6"/>
              </a:buClr>
              <a:defRPr sz="3200"/>
            </a:lvl2pPr>
            <a:lvl3pPr marL="342900" indent="-342900">
              <a:lnSpc>
                <a:spcPct val="120000"/>
              </a:lnSpc>
              <a:buClr>
                <a:schemeClr val="accent6"/>
              </a:buClr>
              <a:defRPr sz="2800"/>
            </a:lvl3pPr>
            <a:lvl4pPr marL="635000" indent="-292100">
              <a:lnSpc>
                <a:spcPct val="120000"/>
              </a:lnSpc>
              <a:buClr>
                <a:schemeClr val="accent6"/>
              </a:buClr>
              <a:defRPr sz="2400"/>
            </a:lvl4pPr>
            <a:lvl5pPr>
              <a:lnSpc>
                <a:spcPct val="120000"/>
              </a:lnSpc>
              <a:buClr>
                <a:schemeClr val="accent6"/>
              </a:buCl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DD660F-39A3-B24B-AD61-BAFB91998D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1689170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2946766"/>
            <a:ext cx="8839200" cy="3859518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8E6BB-57F7-ED42-A84E-1AFB9F873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638778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73100"/>
            <a:ext cx="12039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E7D80-F526-6D4D-8F8B-7A77A7455A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9892620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7F6B1E-DBCD-3848-9660-A72F6B8D0D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0510079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rgbClr val="EE5BA0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00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lnSpc>
                <a:spcPct val="90000"/>
              </a:lnSpc>
              <a:defRPr/>
            </a:pPr>
            <a:endParaRPr lang="en-US" spc="-190" dirty="0">
              <a:ea typeface="ヒラギノ角ゴ ProN W3" charset="0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5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7099853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5"/>
              </a:buClr>
              <a:defRPr/>
            </a:lvl2pPr>
            <a:lvl3pPr marL="342900" indent="-342900">
              <a:buClr>
                <a:schemeClr val="accent5"/>
              </a:buClr>
              <a:defRPr/>
            </a:lvl3pPr>
            <a:lvl4pPr marL="635000" indent="-292100"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ADED6-6279-3E4B-A554-94AE87F537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1293274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03137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5"/>
              </a:buClr>
              <a:defRPr/>
            </a:lvl3pPr>
            <a:lvl4pPr marL="635000" indent="-292100"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669504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5"/>
              </a:buClr>
              <a:defRPr/>
            </a:lvl3pPr>
            <a:lvl4pPr marL="635000" indent="-292100"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45459B-A4D0-1C48-8ABF-2C2CA22CA3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077815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defRPr sz="3600"/>
            </a:lvl1pPr>
            <a:lvl2pPr marL="742950" indent="-742950">
              <a:lnSpc>
                <a:spcPct val="120000"/>
              </a:lnSpc>
              <a:defRPr sz="3200"/>
            </a:lvl2pPr>
            <a:lvl3pPr marL="342900" indent="-342900">
              <a:lnSpc>
                <a:spcPct val="120000"/>
              </a:lnSpc>
              <a:buClr>
                <a:schemeClr val="tx2"/>
              </a:buClr>
              <a:defRPr sz="2800"/>
            </a:lvl3pPr>
            <a:lvl4pPr marL="635000" indent="-292100">
              <a:lnSpc>
                <a:spcPct val="120000"/>
              </a:lnSpc>
              <a:buClr>
                <a:schemeClr val="tx2"/>
              </a:buClr>
              <a:defRPr sz="2400"/>
            </a:lvl4pPr>
            <a:lvl5pPr>
              <a:lnSpc>
                <a:spcPct val="120000"/>
              </a:lnSpc>
              <a:buClr>
                <a:schemeClr val="tx2"/>
              </a:buCl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29B10E-D663-DC45-97BC-4092762E8E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582521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6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6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6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6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6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829ED-509B-0040-B9F1-2F01BB2427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121053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695710-04DC-5241-8F22-26B3022F69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0087538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1FFAD-BFF4-B647-871F-2DC1898593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851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5"/>
              </a:buClr>
              <a:defRPr sz="3600"/>
            </a:lvl1pPr>
            <a:lvl2pPr marL="742950" indent="-742950">
              <a:lnSpc>
                <a:spcPct val="120000"/>
              </a:lnSpc>
              <a:buClr>
                <a:schemeClr val="accent5"/>
              </a:buClr>
              <a:defRPr sz="3200"/>
            </a:lvl2pPr>
            <a:lvl3pPr marL="342900" indent="-342900">
              <a:lnSpc>
                <a:spcPct val="120000"/>
              </a:lnSpc>
              <a:buClr>
                <a:schemeClr val="accent5"/>
              </a:buClr>
              <a:defRPr sz="2800"/>
            </a:lvl3pPr>
            <a:lvl4pPr marL="635000" indent="-292100">
              <a:lnSpc>
                <a:spcPct val="120000"/>
              </a:lnSpc>
              <a:buClr>
                <a:schemeClr val="accent5"/>
              </a:buClr>
              <a:defRPr sz="2400"/>
            </a:lvl4pPr>
            <a:lvl5pPr>
              <a:lnSpc>
                <a:spcPct val="120000"/>
              </a:lnSpc>
              <a:buClr>
                <a:schemeClr val="accent5"/>
              </a:buCl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A0B0EE-DC00-1A48-9F47-6A1A856638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2995632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2946766"/>
            <a:ext cx="8839200" cy="3859518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979FA5-1575-C845-8714-82BF18490C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9784676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73100"/>
            <a:ext cx="12039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CB31B2-1D96-654D-8B18-08D092DBCB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597211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F9FFF-9271-6146-8A4A-A37BA2BFF7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7392248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rgbClr val="B51B58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58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2946766"/>
            <a:ext cx="8839200" cy="3859518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904B4-AEBB-2B47-B472-AA9EEE3F95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58091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73100"/>
            <a:ext cx="12039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18D014-CB44-274C-9EC2-9E75844D5B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25999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Open Sans Light" charset="0"/>
              </a:rPr>
              <a:t>Second level</a:t>
            </a:r>
          </a:p>
          <a:p>
            <a:pPr lvl="2"/>
            <a:r>
              <a:rPr lang="en-US" altLang="en-US">
                <a:sym typeface="Open Sans Light" charset="0"/>
              </a:rPr>
              <a:t>Third level</a:t>
            </a:r>
          </a:p>
          <a:p>
            <a:pPr lvl="3"/>
            <a:r>
              <a:rPr lang="en-US" altLang="en-US">
                <a:sym typeface="Open Sans Light" charset="0"/>
              </a:rPr>
              <a:t>Fourth level</a:t>
            </a:r>
          </a:p>
          <a:p>
            <a:pPr lvl="4"/>
            <a:r>
              <a:rPr lang="en-US" altLang="en-US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100" i="1">
                <a:solidFill>
                  <a:srgbClr val="808184"/>
                </a:solidFill>
                <a:ea typeface="ＭＳ Ｐゴシック" charset="-128"/>
                <a:sym typeface="Open Sans Italic" charset="0"/>
              </a:defRPr>
            </a:lvl1pPr>
          </a:lstStyle>
          <a:p>
            <a:pPr>
              <a:defRPr/>
            </a:pPr>
            <a:fld id="{6A6D506E-69B0-FF4E-9D6F-B5B6758B9A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03" r:id="rId1"/>
    <p:sldLayoutId id="2147485304" r:id="rId2"/>
    <p:sldLayoutId id="2147485305" r:id="rId3"/>
    <p:sldLayoutId id="2147485306" r:id="rId4"/>
    <p:sldLayoutId id="2147485307" r:id="rId5"/>
    <p:sldLayoutId id="2147485308" r:id="rId6"/>
    <p:sldLayoutId id="2147485282" r:id="rId7"/>
    <p:sldLayoutId id="2147485283" r:id="rId8"/>
    <p:sldLayoutId id="2147485309" r:id="rId9"/>
    <p:sldLayoutId id="2147485284" r:id="rId10"/>
    <p:sldLayoutId id="2147485310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chemeClr val="tx2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tx2"/>
        </a:buClr>
        <a:buSzPct val="100000"/>
        <a:buFont typeface="Lucida Grande" charset="0"/>
        <a:buChar char="■"/>
        <a:defRPr sz="32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tx2"/>
        </a:buClr>
        <a:buSzPct val="100000"/>
        <a:buFont typeface="Lucida Grande" charset="0"/>
        <a:buChar char="●"/>
        <a:defRPr sz="2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tx2"/>
        </a:buClr>
        <a:buSzPct val="100000"/>
        <a:buFont typeface="Lucida Grande" charset="0"/>
        <a:buChar char="-"/>
        <a:defRPr sz="2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Open Sans Light" charset="0"/>
              </a:rPr>
              <a:t>Second level</a:t>
            </a:r>
          </a:p>
          <a:p>
            <a:pPr lvl="2"/>
            <a:r>
              <a:rPr lang="en-US" altLang="en-US">
                <a:sym typeface="Open Sans Light" charset="0"/>
              </a:rPr>
              <a:t>Third level</a:t>
            </a:r>
          </a:p>
          <a:p>
            <a:pPr lvl="3"/>
            <a:r>
              <a:rPr lang="en-US" altLang="en-US">
                <a:sym typeface="Open Sans Light" charset="0"/>
              </a:rPr>
              <a:t>Fourth level</a:t>
            </a:r>
          </a:p>
          <a:p>
            <a:pPr lvl="4"/>
            <a:r>
              <a:rPr lang="en-US" altLang="en-US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100" i="1">
                <a:solidFill>
                  <a:srgbClr val="808184"/>
                </a:solidFill>
                <a:ea typeface="ＭＳ Ｐゴシック" charset="-128"/>
                <a:sym typeface="Open Sans Italic" charset="0"/>
              </a:defRPr>
            </a:lvl1pPr>
          </a:lstStyle>
          <a:p>
            <a:pPr>
              <a:defRPr/>
            </a:pPr>
            <a:fld id="{3990158E-527E-7347-A52C-6A0C338EA3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11" r:id="rId1"/>
    <p:sldLayoutId id="2147485312" r:id="rId2"/>
    <p:sldLayoutId id="2147485313" r:id="rId3"/>
    <p:sldLayoutId id="2147485314" r:id="rId4"/>
    <p:sldLayoutId id="2147485315" r:id="rId5"/>
    <p:sldLayoutId id="2147485316" r:id="rId6"/>
    <p:sldLayoutId id="2147485285" r:id="rId7"/>
    <p:sldLayoutId id="2147485286" r:id="rId8"/>
    <p:sldLayoutId id="2147485317" r:id="rId9"/>
    <p:sldLayoutId id="2147485287" r:id="rId10"/>
    <p:sldLayoutId id="2147485318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chemeClr val="accent2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chemeClr val="accent2"/>
        </a:buClr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chemeClr val="accent2"/>
        </a:buClr>
        <a:defRPr sz="3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■"/>
        <a:defRPr sz="32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●"/>
        <a:defRPr sz="2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-"/>
        <a:defRPr sz="2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Open Sans Light" charset="0"/>
              </a:rPr>
              <a:t>Second level</a:t>
            </a:r>
          </a:p>
          <a:p>
            <a:pPr lvl="2"/>
            <a:r>
              <a:rPr lang="en-US" altLang="en-US">
                <a:sym typeface="Open Sans Light" charset="0"/>
              </a:rPr>
              <a:t>Third level</a:t>
            </a:r>
          </a:p>
          <a:p>
            <a:pPr lvl="3"/>
            <a:r>
              <a:rPr lang="en-US" altLang="en-US">
                <a:sym typeface="Open Sans Light" charset="0"/>
              </a:rPr>
              <a:t>Fourth level</a:t>
            </a:r>
          </a:p>
          <a:p>
            <a:pPr lvl="4"/>
            <a:r>
              <a:rPr lang="en-US" altLang="en-US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100" i="1">
                <a:solidFill>
                  <a:srgbClr val="808184"/>
                </a:solidFill>
                <a:ea typeface="ＭＳ Ｐゴシック" charset="-128"/>
                <a:sym typeface="Open Sans Italic" charset="0"/>
              </a:defRPr>
            </a:lvl1pPr>
          </a:lstStyle>
          <a:p>
            <a:pPr>
              <a:defRPr/>
            </a:pPr>
            <a:fld id="{1D5959B5-73F0-8C44-8A94-157369E08D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19" r:id="rId1"/>
    <p:sldLayoutId id="2147485320" r:id="rId2"/>
    <p:sldLayoutId id="2147485321" r:id="rId3"/>
    <p:sldLayoutId id="2147485322" r:id="rId4"/>
    <p:sldLayoutId id="2147485323" r:id="rId5"/>
    <p:sldLayoutId id="2147485324" r:id="rId6"/>
    <p:sldLayoutId id="2147485288" r:id="rId7"/>
    <p:sldLayoutId id="2147485289" r:id="rId8"/>
    <p:sldLayoutId id="2147485325" r:id="rId9"/>
    <p:sldLayoutId id="2147485290" r:id="rId10"/>
    <p:sldLayoutId id="2147485326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rgbClr val="00AA5B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rgbClr val="00AA5B"/>
        </a:buClr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rgbClr val="00AA5B"/>
        </a:buClr>
        <a:defRPr sz="3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■"/>
        <a:defRPr sz="32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●"/>
        <a:defRPr sz="2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-"/>
        <a:defRPr sz="2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Open Sans Light" charset="0"/>
              </a:rPr>
              <a:t>Second level</a:t>
            </a:r>
          </a:p>
          <a:p>
            <a:pPr lvl="2"/>
            <a:r>
              <a:rPr lang="en-US" altLang="en-US">
                <a:sym typeface="Open Sans Light" charset="0"/>
              </a:rPr>
              <a:t>Third level</a:t>
            </a:r>
          </a:p>
          <a:p>
            <a:pPr lvl="3"/>
            <a:r>
              <a:rPr lang="en-US" altLang="en-US">
                <a:sym typeface="Open Sans Light" charset="0"/>
              </a:rPr>
              <a:t>Fourth level</a:t>
            </a:r>
          </a:p>
          <a:p>
            <a:pPr lvl="4"/>
            <a:r>
              <a:rPr lang="en-US" altLang="en-US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100" i="1">
                <a:solidFill>
                  <a:srgbClr val="808184"/>
                </a:solidFill>
                <a:ea typeface="ＭＳ Ｐゴシック" charset="-128"/>
                <a:sym typeface="Open Sans Italic" charset="0"/>
              </a:defRPr>
            </a:lvl1pPr>
          </a:lstStyle>
          <a:p>
            <a:pPr>
              <a:defRPr/>
            </a:pPr>
            <a:fld id="{4132B686-1587-E449-B869-040318F2A5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27" r:id="rId1"/>
    <p:sldLayoutId id="2147485328" r:id="rId2"/>
    <p:sldLayoutId id="2147485329" r:id="rId3"/>
    <p:sldLayoutId id="2147485330" r:id="rId4"/>
    <p:sldLayoutId id="2147485331" r:id="rId5"/>
    <p:sldLayoutId id="2147485332" r:id="rId6"/>
    <p:sldLayoutId id="2147485291" r:id="rId7"/>
    <p:sldLayoutId id="2147485292" r:id="rId8"/>
    <p:sldLayoutId id="2147485333" r:id="rId9"/>
    <p:sldLayoutId id="2147485293" r:id="rId10"/>
    <p:sldLayoutId id="2147485334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chemeClr val="accent1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chemeClr val="accent1"/>
        </a:buClr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chemeClr val="accent1"/>
        </a:buClr>
        <a:defRPr sz="3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■"/>
        <a:defRPr sz="32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●"/>
        <a:defRPr sz="2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-"/>
        <a:defRPr sz="2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Open Sans Light" charset="0"/>
              </a:rPr>
              <a:t>Second level</a:t>
            </a:r>
          </a:p>
          <a:p>
            <a:pPr lvl="2"/>
            <a:r>
              <a:rPr lang="en-US" altLang="en-US">
                <a:sym typeface="Open Sans Light" charset="0"/>
              </a:rPr>
              <a:t>Third level</a:t>
            </a:r>
          </a:p>
          <a:p>
            <a:pPr lvl="3"/>
            <a:r>
              <a:rPr lang="en-US" altLang="en-US">
                <a:sym typeface="Open Sans Light" charset="0"/>
              </a:rPr>
              <a:t>Fourth level</a:t>
            </a:r>
          </a:p>
          <a:p>
            <a:pPr lvl="4"/>
            <a:r>
              <a:rPr lang="en-US" altLang="en-US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100" i="1">
                <a:solidFill>
                  <a:srgbClr val="808184"/>
                </a:solidFill>
                <a:ea typeface="ＭＳ Ｐゴシック" charset="-128"/>
                <a:sym typeface="Open Sans Italic" charset="0"/>
              </a:defRPr>
            </a:lvl1pPr>
          </a:lstStyle>
          <a:p>
            <a:pPr>
              <a:defRPr/>
            </a:pPr>
            <a:fld id="{3E980B89-2694-DD42-8E9A-5C3C6527B7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35" r:id="rId1"/>
    <p:sldLayoutId id="2147485336" r:id="rId2"/>
    <p:sldLayoutId id="2147485337" r:id="rId3"/>
    <p:sldLayoutId id="2147485338" r:id="rId4"/>
    <p:sldLayoutId id="2147485339" r:id="rId5"/>
    <p:sldLayoutId id="2147485340" r:id="rId6"/>
    <p:sldLayoutId id="2147485294" r:id="rId7"/>
    <p:sldLayoutId id="2147485295" r:id="rId8"/>
    <p:sldLayoutId id="2147485341" r:id="rId9"/>
    <p:sldLayoutId id="2147485296" r:id="rId10"/>
    <p:sldLayoutId id="2147485342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rgbClr val="F58A33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F58A33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F58A33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F58A33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F58A33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rgbClr val="F58A33"/>
        </a:buClr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rgbClr val="F58A33"/>
        </a:buClr>
        <a:defRPr sz="3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F58A33"/>
        </a:buClr>
        <a:buSzPct val="100000"/>
        <a:buFont typeface="Lucida Grande" charset="0"/>
        <a:buChar char="■"/>
        <a:defRPr sz="32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F58A33"/>
        </a:buClr>
        <a:buSzPct val="100000"/>
        <a:buFont typeface="Lucida Grande" charset="0"/>
        <a:buChar char="●"/>
        <a:defRPr sz="2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F58A33"/>
        </a:buClr>
        <a:buSzPct val="100000"/>
        <a:buFont typeface="Lucida Grande" charset="0"/>
        <a:buChar char="-"/>
        <a:defRPr sz="2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Open Sans Light" charset="0"/>
              </a:rPr>
              <a:t>Second level</a:t>
            </a:r>
          </a:p>
          <a:p>
            <a:pPr lvl="2"/>
            <a:r>
              <a:rPr lang="en-US" altLang="en-US">
                <a:sym typeface="Open Sans Light" charset="0"/>
              </a:rPr>
              <a:t>Third level</a:t>
            </a:r>
          </a:p>
          <a:p>
            <a:pPr lvl="3"/>
            <a:r>
              <a:rPr lang="en-US" altLang="en-US">
                <a:sym typeface="Open Sans Light" charset="0"/>
              </a:rPr>
              <a:t>Fourth level</a:t>
            </a:r>
          </a:p>
          <a:p>
            <a:pPr lvl="4"/>
            <a:r>
              <a:rPr lang="en-US" altLang="en-US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100" i="1">
                <a:solidFill>
                  <a:srgbClr val="808184"/>
                </a:solidFill>
                <a:ea typeface="ＭＳ Ｐゴシック" charset="-128"/>
                <a:sym typeface="Open Sans Italic" charset="0"/>
              </a:defRPr>
            </a:lvl1pPr>
          </a:lstStyle>
          <a:p>
            <a:pPr>
              <a:defRPr/>
            </a:pPr>
            <a:fld id="{40C21B6F-ADBA-D841-A71F-92205948A1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43" r:id="rId1"/>
    <p:sldLayoutId id="2147485344" r:id="rId2"/>
    <p:sldLayoutId id="2147485345" r:id="rId3"/>
    <p:sldLayoutId id="2147485346" r:id="rId4"/>
    <p:sldLayoutId id="2147485347" r:id="rId5"/>
    <p:sldLayoutId id="2147485348" r:id="rId6"/>
    <p:sldLayoutId id="2147485297" r:id="rId7"/>
    <p:sldLayoutId id="2147485298" r:id="rId8"/>
    <p:sldLayoutId id="2147485349" r:id="rId9"/>
    <p:sldLayoutId id="2147485299" r:id="rId10"/>
    <p:sldLayoutId id="2147485350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rgbClr val="EE5BA0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EE5BA0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EE5BA0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EE5BA0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EE5BA0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rgbClr val="EE5BA0"/>
        </a:buClr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rgbClr val="EE5BA0"/>
        </a:buClr>
        <a:defRPr sz="3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EE5BA0"/>
        </a:buClr>
        <a:buSzPct val="100000"/>
        <a:buFont typeface="Lucida Grande" charset="0"/>
        <a:buChar char="■"/>
        <a:defRPr sz="32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EE5BA0"/>
        </a:buClr>
        <a:buSzPct val="100000"/>
        <a:buFont typeface="Lucida Grande" charset="0"/>
        <a:buChar char="●"/>
        <a:defRPr sz="2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EE5BA0"/>
        </a:buClr>
        <a:buSzPct val="100000"/>
        <a:buFont typeface="Lucida Grande" charset="0"/>
        <a:buChar char="-"/>
        <a:defRPr sz="2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Open Sans Light" charset="0"/>
              </a:rPr>
              <a:t>Second level</a:t>
            </a:r>
          </a:p>
          <a:p>
            <a:pPr lvl="2"/>
            <a:r>
              <a:rPr lang="en-US" altLang="en-US">
                <a:sym typeface="Open Sans Light" charset="0"/>
              </a:rPr>
              <a:t>Third level</a:t>
            </a:r>
          </a:p>
          <a:p>
            <a:pPr lvl="3"/>
            <a:r>
              <a:rPr lang="en-US" altLang="en-US">
                <a:sym typeface="Open Sans Light" charset="0"/>
              </a:rPr>
              <a:t>Fourth level</a:t>
            </a:r>
          </a:p>
          <a:p>
            <a:pPr lvl="4"/>
            <a:r>
              <a:rPr lang="en-US" altLang="en-US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100" i="1">
                <a:solidFill>
                  <a:srgbClr val="808184"/>
                </a:solidFill>
                <a:ea typeface="ＭＳ Ｐゴシック" charset="-128"/>
                <a:sym typeface="Open Sans Italic" charset="0"/>
              </a:defRPr>
            </a:lvl1pPr>
          </a:lstStyle>
          <a:p>
            <a:pPr>
              <a:defRPr/>
            </a:pPr>
            <a:fld id="{FF4F518E-5541-D547-B40B-379DA3B889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51" r:id="rId1"/>
    <p:sldLayoutId id="2147485352" r:id="rId2"/>
    <p:sldLayoutId id="2147485353" r:id="rId3"/>
    <p:sldLayoutId id="2147485354" r:id="rId4"/>
    <p:sldLayoutId id="2147485355" r:id="rId5"/>
    <p:sldLayoutId id="2147485356" r:id="rId6"/>
    <p:sldLayoutId id="2147485300" r:id="rId7"/>
    <p:sldLayoutId id="2147485301" r:id="rId8"/>
    <p:sldLayoutId id="2147485357" r:id="rId9"/>
    <p:sldLayoutId id="2147485302" r:id="rId10"/>
    <p:sldLayoutId id="2147485358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rgbClr val="B51B58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B51B58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B51B58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B51B58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B51B58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rgbClr val="B51B58"/>
        </a:buClr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rgbClr val="B51B58"/>
        </a:buClr>
        <a:defRPr sz="3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B51B58"/>
        </a:buClr>
        <a:buSzPct val="100000"/>
        <a:buFont typeface="Lucida Grande" charset="0"/>
        <a:buChar char="■"/>
        <a:defRPr sz="32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B51B58"/>
        </a:buClr>
        <a:buSzPct val="100000"/>
        <a:buFont typeface="Lucida Grande" charset="0"/>
        <a:buChar char="●"/>
        <a:defRPr sz="2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B51B58"/>
        </a:buClr>
        <a:buSzPct val="100000"/>
        <a:buFont typeface="Lucida Grande" charset="0"/>
        <a:buChar char="-"/>
        <a:defRPr sz="2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</a:t>
            </a:r>
            <a:endParaRPr lang="en-US" dirty="0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4425812" y="2624160"/>
            <a:ext cx="4165885" cy="855619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marL="0" indent="0" eaLnBrk="1" hangingPunct="1">
              <a:defRPr/>
            </a:pPr>
            <a:r>
              <a:rPr lang="zh-CN" altLang="en-US" sz="3200" dirty="0" smtClean="0"/>
              <a:t>深度学习工坊</a:t>
            </a:r>
            <a:r>
              <a:rPr lang="en-US" altLang="zh-CN" sz="3200" dirty="0" smtClean="0"/>
              <a:t>07</a:t>
            </a:r>
            <a:endParaRPr lang="en-US" sz="32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Optimize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9pPr>
          </a:lstStyle>
          <a:p>
            <a:pPr eaLnBrk="1" hangingPunct="1"/>
            <a:fld id="{F0BA4F2C-D00F-9E46-8351-3F4D3C5C9DAD}" type="slidenum">
              <a:rPr lang="en-US" altLang="en-US" sz="1100">
                <a:solidFill>
                  <a:srgbClr val="808184"/>
                </a:solidFill>
                <a:ea typeface="ＭＳ Ｐゴシック" charset="-128"/>
                <a:sym typeface="Open Sans Italic" charset="0"/>
              </a:rPr>
              <a:pPr eaLnBrk="1" hangingPunct="1"/>
              <a:t>10</a:t>
            </a:fld>
            <a:endParaRPr lang="en-US" altLang="en-US" sz="1100">
              <a:solidFill>
                <a:srgbClr val="808184"/>
              </a:solidFill>
              <a:ea typeface="ＭＳ Ｐゴシック" charset="-128"/>
              <a:sym typeface="Open Sans Ital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3" y="1358900"/>
            <a:ext cx="12458700" cy="1955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33" y="3314700"/>
            <a:ext cx="124587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0" y="5016500"/>
            <a:ext cx="12331700" cy="138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" y="6426200"/>
            <a:ext cx="12280900" cy="177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400" y="86106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Normalize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87600" y="8587316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Balanced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40200" y="856403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Randomize</a:t>
            </a:r>
          </a:p>
        </p:txBody>
      </p:sp>
    </p:spTree>
    <p:extLst>
      <p:ext uri="{BB962C8B-B14F-4D97-AF65-F5344CB8AC3E}">
        <p14:creationId xmlns:p14="http://schemas.microsoft.com/office/powerpoint/2010/main" val="1365296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The Street View House </a:t>
            </a:r>
            <a:r>
              <a:rPr lang="en-US" b="1" dirty="0" smtClean="0"/>
              <a:t>Numbers datasets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9pPr>
          </a:lstStyle>
          <a:p>
            <a:pPr eaLnBrk="1" hangingPunct="1"/>
            <a:fld id="{F0BA4F2C-D00F-9E46-8351-3F4D3C5C9DAD}" type="slidenum">
              <a:rPr lang="en-US" altLang="en-US" sz="1100">
                <a:solidFill>
                  <a:srgbClr val="808184"/>
                </a:solidFill>
                <a:ea typeface="ＭＳ Ｐゴシック" charset="-128"/>
                <a:sym typeface="Open Sans Italic" charset="0"/>
              </a:rPr>
              <a:pPr eaLnBrk="1" hangingPunct="1"/>
              <a:t>11</a:t>
            </a:fld>
            <a:endParaRPr lang="en-US" altLang="en-US" sz="1100">
              <a:solidFill>
                <a:srgbClr val="808184"/>
              </a:solidFill>
              <a:ea typeface="ＭＳ Ｐゴシック" charset="-128"/>
              <a:sym typeface="Open Sans Italic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652036"/>
            <a:ext cx="10464800" cy="698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14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The Street View House </a:t>
            </a:r>
            <a:r>
              <a:rPr lang="en-US" b="1" dirty="0" smtClean="0"/>
              <a:t>Numbers datasets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9pPr>
          </a:lstStyle>
          <a:p>
            <a:pPr eaLnBrk="1" hangingPunct="1"/>
            <a:fld id="{F0BA4F2C-D00F-9E46-8351-3F4D3C5C9DAD}" type="slidenum">
              <a:rPr lang="en-US" altLang="en-US" sz="1100">
                <a:solidFill>
                  <a:srgbClr val="808184"/>
                </a:solidFill>
                <a:ea typeface="ＭＳ Ｐゴシック" charset="-128"/>
                <a:sym typeface="Open Sans Italic" charset="0"/>
              </a:rPr>
              <a:pPr eaLnBrk="1" hangingPunct="1"/>
              <a:t>12</a:t>
            </a:fld>
            <a:endParaRPr lang="en-US" altLang="en-US" sz="1100">
              <a:solidFill>
                <a:srgbClr val="808184"/>
              </a:solidFill>
              <a:ea typeface="ＭＳ Ｐゴシック" charset="-128"/>
              <a:sym typeface="Open Sans Ital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1222552"/>
            <a:ext cx="9099550" cy="793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5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THANK YOU</a:t>
            </a:r>
          </a:p>
        </p:txBody>
      </p:sp>
      <p:sp>
        <p:nvSpPr>
          <p:cNvPr id="129026" name="Content Placeholder 1"/>
          <p:cNvSpPr>
            <a:spLocks noGrp="1"/>
          </p:cNvSpPr>
          <p:nvPr>
            <p:ph idx="1"/>
          </p:nvPr>
        </p:nvSpPr>
        <p:spPr>
          <a:xfrm>
            <a:off x="2616200" y="3284538"/>
            <a:ext cx="7772400" cy="942181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 smtClean="0"/>
              <a:t>Please give me feedbacks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Agenda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9pPr>
          </a:lstStyle>
          <a:p>
            <a:pPr eaLnBrk="1" hangingPunct="1"/>
            <a:fld id="{F0BA4F2C-D00F-9E46-8351-3F4D3C5C9DAD}" type="slidenum">
              <a:rPr lang="en-US" altLang="en-US" sz="1100">
                <a:solidFill>
                  <a:srgbClr val="808184"/>
                </a:solidFill>
                <a:ea typeface="ＭＳ Ｐゴシック" charset="-128"/>
                <a:sym typeface="Open Sans Italic" charset="0"/>
              </a:rPr>
              <a:pPr eaLnBrk="1" hangingPunct="1"/>
              <a:t>2</a:t>
            </a:fld>
            <a:endParaRPr lang="en-US" altLang="en-US" sz="1100">
              <a:solidFill>
                <a:srgbClr val="808184"/>
              </a:solidFill>
              <a:ea typeface="ＭＳ Ｐゴシック" charset="-128"/>
              <a:sym typeface="Open Sans Italic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01800" y="2743200"/>
            <a:ext cx="8763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4000" b="1" dirty="0" smtClean="0"/>
              <a:t>Review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sz="4000" b="1" dirty="0" smtClean="0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4000" b="1" dirty="0" smtClean="0"/>
              <a:t>SVHN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US" sz="4000" b="1" dirty="0" smtClean="0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4000" b="1" dirty="0" err="1" smtClean="0"/>
              <a:t>Tensorflow</a:t>
            </a:r>
            <a:r>
              <a:rPr lang="en-US" sz="4000" b="1" dirty="0" smtClean="0"/>
              <a:t> Development Practice</a:t>
            </a:r>
          </a:p>
          <a:p>
            <a:pPr>
              <a:lnSpc>
                <a:spcPct val="100000"/>
              </a:lnSpc>
            </a:pPr>
            <a:endParaRPr lang="en-US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981348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9pPr>
          </a:lstStyle>
          <a:p>
            <a:pPr eaLnBrk="1" hangingPunct="1"/>
            <a:fld id="{F0BA4F2C-D00F-9E46-8351-3F4D3C5C9DAD}" type="slidenum">
              <a:rPr lang="en-US" altLang="en-US" sz="1100">
                <a:solidFill>
                  <a:srgbClr val="808184"/>
                </a:solidFill>
                <a:ea typeface="ＭＳ Ｐゴシック" charset="-128"/>
                <a:sym typeface="Open Sans Italic" charset="0"/>
              </a:rPr>
              <a:pPr eaLnBrk="1" hangingPunct="1"/>
              <a:t>3</a:t>
            </a:fld>
            <a:endParaRPr lang="en-US" altLang="en-US" sz="1100">
              <a:solidFill>
                <a:srgbClr val="808184"/>
              </a:solidFill>
              <a:ea typeface="ＭＳ Ｐゴシック" charset="-128"/>
              <a:sym typeface="Open Sans Ital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4800600"/>
            <a:ext cx="8661400" cy="354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600200"/>
            <a:ext cx="50419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266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DNN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9pPr>
          </a:lstStyle>
          <a:p>
            <a:pPr eaLnBrk="1" hangingPunct="1"/>
            <a:fld id="{F0BA4F2C-D00F-9E46-8351-3F4D3C5C9DAD}" type="slidenum">
              <a:rPr lang="en-US" altLang="en-US" sz="1100">
                <a:solidFill>
                  <a:srgbClr val="808184"/>
                </a:solidFill>
                <a:ea typeface="ＭＳ Ｐゴシック" charset="-128"/>
                <a:sym typeface="Open Sans Italic" charset="0"/>
              </a:rPr>
              <a:pPr eaLnBrk="1" hangingPunct="1"/>
              <a:t>4</a:t>
            </a:fld>
            <a:endParaRPr lang="en-US" altLang="en-US" sz="1100">
              <a:solidFill>
                <a:srgbClr val="808184"/>
              </a:solidFill>
              <a:ea typeface="ＭＳ Ｐゴシック" charset="-128"/>
              <a:sym typeface="Open Sans Italic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6750050" cy="39221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00" y="3657600"/>
            <a:ext cx="6310389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992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DNN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9pPr>
          </a:lstStyle>
          <a:p>
            <a:pPr eaLnBrk="1" hangingPunct="1"/>
            <a:fld id="{F0BA4F2C-D00F-9E46-8351-3F4D3C5C9DAD}" type="slidenum">
              <a:rPr lang="en-US" altLang="en-US" sz="1100">
                <a:solidFill>
                  <a:srgbClr val="808184"/>
                </a:solidFill>
                <a:ea typeface="ＭＳ Ｐゴシック" charset="-128"/>
                <a:sym typeface="Open Sans Italic" charset="0"/>
              </a:rPr>
              <a:pPr eaLnBrk="1" hangingPunct="1"/>
              <a:t>5</a:t>
            </a:fld>
            <a:endParaRPr lang="en-US" altLang="en-US" sz="1100">
              <a:solidFill>
                <a:srgbClr val="808184"/>
              </a:solidFill>
              <a:ea typeface="ＭＳ Ｐゴシック" charset="-128"/>
              <a:sym typeface="Open Sans Ital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18201"/>
            <a:ext cx="10312400" cy="8166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387448"/>
            <a:ext cx="11404599" cy="816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048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9pPr>
          </a:lstStyle>
          <a:p>
            <a:pPr eaLnBrk="1" hangingPunct="1"/>
            <a:fld id="{F0BA4F2C-D00F-9E46-8351-3F4D3C5C9DAD}" type="slidenum">
              <a:rPr lang="en-US" altLang="en-US" sz="1100">
                <a:solidFill>
                  <a:srgbClr val="808184"/>
                </a:solidFill>
                <a:ea typeface="ＭＳ Ｐゴシック" charset="-128"/>
                <a:sym typeface="Open Sans Italic" charset="0"/>
              </a:rPr>
              <a:pPr eaLnBrk="1" hangingPunct="1"/>
              <a:t>6</a:t>
            </a:fld>
            <a:endParaRPr lang="en-US" altLang="en-US" sz="1100">
              <a:solidFill>
                <a:srgbClr val="808184"/>
              </a:solidFill>
              <a:ea typeface="ＭＳ Ｐゴシック" charset="-128"/>
              <a:sym typeface="Open Sans Ital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600200"/>
            <a:ext cx="11783698" cy="27202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49" y="4210374"/>
            <a:ext cx="10693400" cy="506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46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9pPr>
          </a:lstStyle>
          <a:p>
            <a:pPr eaLnBrk="1" hangingPunct="1"/>
            <a:fld id="{F0BA4F2C-D00F-9E46-8351-3F4D3C5C9DAD}" type="slidenum">
              <a:rPr lang="en-US" altLang="en-US" sz="1100">
                <a:solidFill>
                  <a:srgbClr val="808184"/>
                </a:solidFill>
                <a:ea typeface="ＭＳ Ｐゴシック" charset="-128"/>
                <a:sym typeface="Open Sans Italic" charset="0"/>
              </a:rPr>
              <a:pPr eaLnBrk="1" hangingPunct="1"/>
              <a:t>7</a:t>
            </a:fld>
            <a:endParaRPr lang="en-US" altLang="en-US" sz="1100">
              <a:solidFill>
                <a:srgbClr val="808184"/>
              </a:solidFill>
              <a:ea typeface="ＭＳ Ｐゴシック" charset="-128"/>
              <a:sym typeface="Open Sans Italic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1250451"/>
            <a:ext cx="9309100" cy="785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922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pattern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9pPr>
          </a:lstStyle>
          <a:p>
            <a:pPr eaLnBrk="1" hangingPunct="1"/>
            <a:fld id="{F0BA4F2C-D00F-9E46-8351-3F4D3C5C9DAD}" type="slidenum">
              <a:rPr lang="en-US" altLang="en-US" sz="1100">
                <a:solidFill>
                  <a:srgbClr val="808184"/>
                </a:solidFill>
                <a:ea typeface="ＭＳ Ｐゴシック" charset="-128"/>
                <a:sym typeface="Open Sans Italic" charset="0"/>
              </a:rPr>
              <a:pPr eaLnBrk="1" hangingPunct="1"/>
              <a:t>8</a:t>
            </a:fld>
            <a:endParaRPr lang="en-US" altLang="en-US" sz="1100">
              <a:solidFill>
                <a:srgbClr val="808184"/>
              </a:solidFill>
              <a:ea typeface="ＭＳ Ｐゴシック" charset="-128"/>
              <a:sym typeface="Open Sans Italic" charset="0"/>
            </a:endParaRPr>
          </a:p>
        </p:txBody>
      </p:sp>
      <p:sp>
        <p:nvSpPr>
          <p:cNvPr id="9" name="Snip Same Side Corner Rectangle 8"/>
          <p:cNvSpPr/>
          <p:nvPr/>
        </p:nvSpPr>
        <p:spPr bwMode="auto">
          <a:xfrm>
            <a:off x="3518313" y="2667000"/>
            <a:ext cx="2819400" cy="2590800"/>
          </a:xfrm>
          <a:prstGeom prst="snip2SameRect">
            <a:avLst/>
          </a:prstGeom>
          <a:solidFill>
            <a:schemeClr val="bg2"/>
          </a:solidFill>
          <a:ln>
            <a:noFill/>
          </a:ln>
        </p:spPr>
        <p:txBody>
          <a:bodyPr lIns="457200" tIns="228600" rIns="457200" bIns="228600" rtlCol="0" anchor="ctr"/>
          <a:lstStyle/>
          <a:p>
            <a:pPr algn="ctr">
              <a:lnSpc>
                <a:spcPct val="100000"/>
              </a:lnSpc>
            </a:pPr>
            <a:r>
              <a:rPr lang="en-US" b="1" dirty="0" smtClean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0"/>
              </a:rPr>
              <a:t>I’m a black box</a:t>
            </a:r>
            <a:endParaRPr lang="en-US" b="1" dirty="0" smtClean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14990" y="348321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83586" y="429817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 Label</a:t>
            </a:r>
          </a:p>
        </p:txBody>
      </p:sp>
      <p:sp>
        <p:nvSpPr>
          <p:cNvPr id="12" name="Right Arrow 11"/>
          <p:cNvSpPr/>
          <p:nvPr/>
        </p:nvSpPr>
        <p:spPr bwMode="auto">
          <a:xfrm>
            <a:off x="1414990" y="3923675"/>
            <a:ext cx="1962035" cy="431724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228600" rIns="457200" bIns="228600" rtlCol="0" anchor="ctr"/>
          <a:lstStyle/>
          <a:p>
            <a:pPr algn="ctr">
              <a:lnSpc>
                <a:spcPct val="100000"/>
              </a:lnSpc>
            </a:pPr>
            <a:endParaRPr lang="en-US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ＭＳ Ｐゴシック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90313" y="33735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Data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51067" y="4403271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</a:t>
            </a:r>
          </a:p>
        </p:txBody>
      </p:sp>
      <p:sp>
        <p:nvSpPr>
          <p:cNvPr id="19" name="Right Arrow 18"/>
          <p:cNvSpPr/>
          <p:nvPr/>
        </p:nvSpPr>
        <p:spPr bwMode="auto">
          <a:xfrm rot="10800000">
            <a:off x="6633738" y="3373501"/>
            <a:ext cx="1447800" cy="431724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228600" rIns="457200" bIns="228600" rtlCol="0" anchor="ctr"/>
          <a:lstStyle/>
          <a:p>
            <a:pPr algn="ctr">
              <a:lnSpc>
                <a:spcPct val="100000"/>
              </a:lnSpc>
            </a:pPr>
            <a:endParaRPr lang="en-US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ＭＳ Ｐゴシック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6627273" y="4354908"/>
            <a:ext cx="1447800" cy="431724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228600" rIns="457200" bIns="228600" rtlCol="0" anchor="ctr"/>
          <a:lstStyle/>
          <a:p>
            <a:pPr algn="ctr">
              <a:lnSpc>
                <a:spcPct val="100000"/>
              </a:lnSpc>
            </a:pPr>
            <a:endParaRPr lang="en-US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ＭＳ Ｐゴシック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90313" y="4354908"/>
            <a:ext cx="161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</a:t>
            </a:r>
            <a:endParaRPr 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Left-Right-Up Arrow 15"/>
          <p:cNvSpPr/>
          <p:nvPr/>
        </p:nvSpPr>
        <p:spPr bwMode="auto">
          <a:xfrm rot="10800000">
            <a:off x="9641301" y="4437120"/>
            <a:ext cx="1009766" cy="1336560"/>
          </a:xfrm>
          <a:prstGeom prst="leftRightUp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228600" rIns="457200" bIns="228600" rtlCol="0" anchor="ctr"/>
          <a:lstStyle/>
          <a:p>
            <a:pPr algn="ctr">
              <a:lnSpc>
                <a:spcPct val="100000"/>
              </a:lnSpc>
            </a:pPr>
            <a:endParaRPr lang="en-US" dirty="0" smtClean="0">
              <a:solidFill>
                <a:schemeClr val="tx1"/>
              </a:solidFill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45546" y="5961240"/>
            <a:ext cx="161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Accuracy</a:t>
            </a:r>
            <a:endParaRPr 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0046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2" grpId="0" animBg="1"/>
      <p:bldP spid="17" grpId="0"/>
      <p:bldP spid="18" grpId="0"/>
      <p:bldP spid="19" grpId="0" animBg="1"/>
      <p:bldP spid="20" grpId="0" animBg="1"/>
      <p:bldP spid="21" grpId="0"/>
      <p:bldP spid="16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542839"/>
            <a:ext cx="12242800" cy="723900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pattern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Open Sans Light" charset="0"/>
                <a:ea typeface="ヒラギノ角ゴ ProN W3" charset="-128"/>
                <a:sym typeface="Open Sans Light" charset="0"/>
              </a:defRPr>
            </a:lvl9pPr>
          </a:lstStyle>
          <a:p>
            <a:pPr eaLnBrk="1" hangingPunct="1"/>
            <a:fld id="{F0BA4F2C-D00F-9E46-8351-3F4D3C5C9DAD}" type="slidenum">
              <a:rPr lang="en-US" altLang="en-US" sz="1100">
                <a:solidFill>
                  <a:srgbClr val="808184"/>
                </a:solidFill>
                <a:ea typeface="ＭＳ Ｐゴシック" charset="-128"/>
                <a:sym typeface="Open Sans Italic" charset="0"/>
              </a:rPr>
              <a:pPr eaLnBrk="1" hangingPunct="1"/>
              <a:t>9</a:t>
            </a:fld>
            <a:endParaRPr lang="en-US" altLang="en-US" sz="1100">
              <a:solidFill>
                <a:srgbClr val="808184"/>
              </a:solidFill>
              <a:ea typeface="ＭＳ Ｐゴシック" charset="-128"/>
              <a:sym typeface="Open Sans Italic" charset="0"/>
            </a:endParaRPr>
          </a:p>
        </p:txBody>
      </p:sp>
      <p:sp>
        <p:nvSpPr>
          <p:cNvPr id="9" name="Snip Same Side Corner Rectangle 8"/>
          <p:cNvSpPr/>
          <p:nvPr/>
        </p:nvSpPr>
        <p:spPr bwMode="auto">
          <a:xfrm>
            <a:off x="2383435" y="2362200"/>
            <a:ext cx="2819400" cy="2590800"/>
          </a:xfrm>
          <a:prstGeom prst="snip2SameRect">
            <a:avLst/>
          </a:prstGeom>
          <a:solidFill>
            <a:schemeClr val="bg2"/>
          </a:solidFill>
          <a:ln>
            <a:noFill/>
          </a:ln>
        </p:spPr>
        <p:txBody>
          <a:bodyPr lIns="457200" tIns="228600" rIns="457200" bIns="228600" rtlCol="0" anchor="ctr"/>
          <a:lstStyle/>
          <a:p>
            <a:pPr algn="ctr">
              <a:lnSpc>
                <a:spcPct val="100000"/>
              </a:lnSpc>
            </a:pPr>
            <a:r>
              <a:rPr lang="en-US" b="1" dirty="0" smtClean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0"/>
              </a:rPr>
              <a:t>I’m a black box</a:t>
            </a:r>
            <a:endParaRPr lang="en-US" b="1" dirty="0" smtClean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3368" y="2061274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63509" y="206127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 Label</a:t>
            </a:r>
          </a:p>
        </p:txBody>
      </p:sp>
      <p:sp>
        <p:nvSpPr>
          <p:cNvPr id="12" name="Right Arrow 11"/>
          <p:cNvSpPr/>
          <p:nvPr/>
        </p:nvSpPr>
        <p:spPr bwMode="auto">
          <a:xfrm rot="1983037">
            <a:off x="1186441" y="1952883"/>
            <a:ext cx="1548162" cy="431724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228600" rIns="457200" bIns="228600" rtlCol="0" anchor="ctr"/>
          <a:lstStyle/>
          <a:p>
            <a:pPr algn="ctr">
              <a:lnSpc>
                <a:spcPct val="100000"/>
              </a:lnSpc>
            </a:pPr>
            <a:endParaRPr lang="en-US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ＭＳ Ｐゴシック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8504626">
            <a:off x="4883258" y="1812002"/>
            <a:ext cx="1664176" cy="431724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228600" rIns="457200" bIns="228600" rtlCol="0" anchor="ctr"/>
          <a:lstStyle/>
          <a:p>
            <a:pPr algn="ctr">
              <a:lnSpc>
                <a:spcPct val="100000"/>
              </a:lnSpc>
            </a:pPr>
            <a:endParaRPr lang="en-US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ＭＳ Ｐゴシック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8265583" y="2362200"/>
            <a:ext cx="2057400" cy="9906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228600" rIns="457200" bIns="228600" rtlCol="0" anchor="ctr"/>
          <a:lstStyle/>
          <a:p>
            <a:pPr algn="ctr">
              <a:lnSpc>
                <a:spcPct val="100000"/>
              </a:lnSpc>
            </a:pP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0"/>
              </a:rPr>
              <a:t>Model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43297" y="154936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 Data</a:t>
            </a:r>
          </a:p>
        </p:txBody>
      </p:sp>
      <p:sp>
        <p:nvSpPr>
          <p:cNvPr id="24" name="Right Arrow 23"/>
          <p:cNvSpPr/>
          <p:nvPr/>
        </p:nvSpPr>
        <p:spPr bwMode="auto">
          <a:xfrm rot="5400000">
            <a:off x="8722763" y="1583195"/>
            <a:ext cx="1143040" cy="431724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228600" rIns="457200" bIns="228600" rtlCol="0" anchor="ctr"/>
          <a:lstStyle/>
          <a:p>
            <a:pPr algn="ctr">
              <a:lnSpc>
                <a:spcPct val="100000"/>
              </a:lnSpc>
            </a:pPr>
            <a:endParaRPr lang="en-US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ＭＳ Ｐゴシック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32383" y="351753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</a:p>
        </p:txBody>
      </p:sp>
      <p:sp>
        <p:nvSpPr>
          <p:cNvPr id="26" name="Right Arrow 25"/>
          <p:cNvSpPr/>
          <p:nvPr/>
        </p:nvSpPr>
        <p:spPr bwMode="auto">
          <a:xfrm rot="5400000">
            <a:off x="8803151" y="3628070"/>
            <a:ext cx="982263" cy="431724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228600" rIns="457200" bIns="228600" rtlCol="0" anchor="ctr"/>
          <a:lstStyle/>
          <a:p>
            <a:pPr algn="ctr">
              <a:lnSpc>
                <a:spcPct val="100000"/>
              </a:lnSpc>
            </a:pPr>
            <a:endParaRPr lang="en-US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ＭＳ Ｐゴシック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8151282" y="4408409"/>
            <a:ext cx="2286000" cy="9906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228600" rIns="457200" bIns="228600" rtlCol="0" anchor="ctr"/>
          <a:lstStyle/>
          <a:p>
            <a:pPr algn="ctr">
              <a:lnSpc>
                <a:spcPct val="100000"/>
              </a:lnSpc>
            </a:pP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0"/>
              </a:rPr>
              <a:t>Compare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70082" y="4521097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 Label</a:t>
            </a:r>
          </a:p>
        </p:txBody>
      </p:sp>
      <p:sp>
        <p:nvSpPr>
          <p:cNvPr id="30" name="Right Arrow 29"/>
          <p:cNvSpPr/>
          <p:nvPr/>
        </p:nvSpPr>
        <p:spPr bwMode="auto">
          <a:xfrm>
            <a:off x="6165917" y="4792263"/>
            <a:ext cx="1940297" cy="431724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228600" rIns="457200" bIns="228600" rtlCol="0" anchor="ctr"/>
          <a:lstStyle/>
          <a:p>
            <a:pPr algn="ctr">
              <a:lnSpc>
                <a:spcPct val="100000"/>
              </a:lnSpc>
            </a:pPr>
            <a:endParaRPr lang="en-US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ＭＳ Ｐゴシック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8140081" y="6321153"/>
            <a:ext cx="2286000" cy="9906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228600" rIns="457200" bIns="228600" rtlCol="0" anchor="ctr"/>
          <a:lstStyle/>
          <a:p>
            <a:pPr algn="ctr">
              <a:lnSpc>
                <a:spcPct val="100000"/>
              </a:lnSpc>
            </a:pP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ＭＳ Ｐゴシック" charset="0"/>
              </a:rPr>
              <a:t>Optimize</a:t>
            </a:r>
          </a:p>
        </p:txBody>
      </p:sp>
      <p:sp>
        <p:nvSpPr>
          <p:cNvPr id="32" name="Right Arrow 31"/>
          <p:cNvSpPr/>
          <p:nvPr/>
        </p:nvSpPr>
        <p:spPr bwMode="auto">
          <a:xfrm rot="5400000">
            <a:off x="8774225" y="5716035"/>
            <a:ext cx="870819" cy="26243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228600" rIns="457200" bIns="228600" rtlCol="0" anchor="ctr"/>
          <a:lstStyle/>
          <a:p>
            <a:pPr algn="ctr">
              <a:lnSpc>
                <a:spcPct val="100000"/>
              </a:lnSpc>
            </a:pPr>
            <a:endParaRPr lang="en-US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ＭＳ Ｐゴシック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315450" y="561641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Loss</a:t>
            </a:r>
          </a:p>
        </p:txBody>
      </p:sp>
      <p:cxnSp>
        <p:nvCxnSpPr>
          <p:cNvPr id="8" name="Elbow Connector 7"/>
          <p:cNvCxnSpPr>
            <a:stCxn id="31" idx="3"/>
            <a:endCxn id="6" idx="3"/>
          </p:cNvCxnSpPr>
          <p:nvPr/>
        </p:nvCxnSpPr>
        <p:spPr bwMode="auto">
          <a:xfrm flipH="1" flipV="1">
            <a:off x="10322983" y="2857500"/>
            <a:ext cx="103098" cy="3958953"/>
          </a:xfrm>
          <a:prstGeom prst="bentConnector3">
            <a:avLst>
              <a:gd name="adj1" fmla="val -221731"/>
            </a:avLst>
          </a:prstGeom>
          <a:ln>
            <a:tailEnd type="triangle"/>
          </a:ln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 bwMode="auto">
          <a:xfrm rot="16200000" flipV="1">
            <a:off x="8573783" y="4855585"/>
            <a:ext cx="3813167" cy="108569"/>
          </a:xfrm>
          <a:prstGeom prst="bentConnector3">
            <a:avLst/>
          </a:prstGeom>
          <a:solidFill>
            <a:srgbClr val="EEEEEE"/>
          </a:solidFill>
          <a:ln>
            <a:noFill/>
            <a:tailEnd type="triangle"/>
          </a:ln>
          <a:effectLst/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" name="TextBox 35"/>
          <p:cNvSpPr txBox="1"/>
          <p:nvPr/>
        </p:nvSpPr>
        <p:spPr>
          <a:xfrm>
            <a:off x="10638984" y="4492973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</a:t>
            </a:r>
            <a:endParaRPr lang="en-US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19358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/>
      <p:bldP spid="24" grpId="0" animBg="1"/>
      <p:bldP spid="25" grpId="0"/>
      <p:bldP spid="26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/>
      <p:bldP spid="36" grpId="0"/>
    </p:bldLst>
  </p:timing>
</p:sld>
</file>

<file path=ppt/theme/theme1.xml><?xml version="1.0" encoding="utf-8"?>
<a:theme xmlns:a="http://schemas.openxmlformats.org/drawingml/2006/main" name="TW - Black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W - Brown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W - Green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W - Blue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W - Orange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W - Pink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W - Magenta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0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1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2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3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4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2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3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4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5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6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7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8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9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20752</TotalTime>
  <Pages>0</Pages>
  <Words>98</Words>
  <Characters>0</Characters>
  <Application>Microsoft Macintosh PowerPoint</Application>
  <PresentationFormat>Custom</PresentationFormat>
  <Lines>0</Lines>
  <Paragraphs>64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13</vt:i4>
      </vt:variant>
    </vt:vector>
  </HeadingPairs>
  <TitlesOfParts>
    <vt:vector size="31" baseType="lpstr">
      <vt:lpstr>Calibri</vt:lpstr>
      <vt:lpstr>Lucida Grande</vt:lpstr>
      <vt:lpstr>ＭＳ Ｐゴシック</vt:lpstr>
      <vt:lpstr>Open Sans</vt:lpstr>
      <vt:lpstr>Open Sans Extrabold</vt:lpstr>
      <vt:lpstr>Open Sans Extrabold Italic</vt:lpstr>
      <vt:lpstr>Open Sans Italic</vt:lpstr>
      <vt:lpstr>Open Sans Light</vt:lpstr>
      <vt:lpstr>Wingdings</vt:lpstr>
      <vt:lpstr>ヒラギノ角ゴ ProN W3</vt:lpstr>
      <vt:lpstr>ヒラギノ角ゴ ProN W6</vt:lpstr>
      <vt:lpstr>TW - Black</vt:lpstr>
      <vt:lpstr>TW - Brown</vt:lpstr>
      <vt:lpstr>TW - Green</vt:lpstr>
      <vt:lpstr>TW - Blue</vt:lpstr>
      <vt:lpstr>TW - Orange</vt:lpstr>
      <vt:lpstr>TW - Pink</vt:lpstr>
      <vt:lpstr>TW - Magenta</vt:lpstr>
      <vt:lpstr>Android App</vt:lpstr>
      <vt:lpstr>Agenda</vt:lpstr>
      <vt:lpstr>Logistic Regression</vt:lpstr>
      <vt:lpstr>DNN</vt:lpstr>
      <vt:lpstr>DNN</vt:lpstr>
      <vt:lpstr>CNN</vt:lpstr>
      <vt:lpstr>CNN</vt:lpstr>
      <vt:lpstr>pattern</vt:lpstr>
      <vt:lpstr>pattern</vt:lpstr>
      <vt:lpstr>Optimize method</vt:lpstr>
      <vt:lpstr>The Street View House Numbers datasets</vt:lpstr>
      <vt:lpstr>The Street View House Numbers datasets</vt:lpstr>
      <vt:lpstr>THANK YOU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NICE BIG title</dc:title>
  <dc:subject/>
  <dc:creator/>
  <cp:keywords/>
  <dc:description/>
  <cp:lastModifiedBy>iverson paul</cp:lastModifiedBy>
  <cp:revision>536</cp:revision>
  <dcterms:modified xsi:type="dcterms:W3CDTF">2017-01-17T10:37:57Z</dcterms:modified>
</cp:coreProperties>
</file>